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58" d="100"/>
          <a:sy n="58" d="100"/>
        </p:scale>
        <p:origin x="-77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DB78A697-9D75-4DE8-8C28-1296A6CF43C1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9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7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1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894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55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85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28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75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94C562D5-4244-4B26-B385-E71032EABECD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5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8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B9D1490F-3E6A-4544-9694-22B6007FE3C6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05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7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6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5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7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3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3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65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58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Обучение дошкольников основам безопасного поведения на дороге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67" b="96500" l="1411" r="96082">
                        <a14:foregroundMark x1="16458" y1="62833" x2="16458" y2="62833"/>
                        <a14:foregroundMark x1="29781" y1="74667" x2="29781" y2="74667"/>
                        <a14:foregroundMark x1="30721" y1="69833" x2="30721" y2="69833"/>
                        <a14:foregroundMark x1="29310" y1="68833" x2="29310" y2="68833"/>
                        <a14:foregroundMark x1="28370" y1="71000" x2="28370" y2="71000"/>
                        <a14:foregroundMark x1="28370" y1="72000" x2="28370" y2="72000"/>
                        <a14:foregroundMark x1="25392" y1="81500" x2="25392" y2="81500"/>
                        <a14:foregroundMark x1="57524" y1="60167" x2="57524" y2="60167"/>
                        <a14:foregroundMark x1="54389" y1="74833" x2="54389" y2="74833"/>
                        <a14:foregroundMark x1="57210" y1="76667" x2="57210" y2="76667"/>
                        <a14:foregroundMark x1="59091" y1="76833" x2="59091" y2="76833"/>
                        <a14:foregroundMark x1="61129" y1="77500" x2="61129" y2="77500"/>
                        <a14:foregroundMark x1="62069" y1="78667" x2="62069" y2="78667"/>
                        <a14:foregroundMark x1="61599" y1="75333" x2="61599" y2="75333"/>
                        <a14:foregroundMark x1="71160" y1="47167" x2="71160" y2="4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" y="-38131"/>
            <a:ext cx="2955554" cy="2779518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20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145" y="604681"/>
            <a:ext cx="83214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Актуальность проблемы </a:t>
            </a:r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algn="just"/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2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2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2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r>
              <a:rPr lang="ru-RU" sz="1600" b="1" dirty="0" smtClean="0">
                <a:latin typeface="Comic Sans MS" panose="030F0702030302020204" pitchFamily="66" charset="0"/>
              </a:rPr>
              <a:t>Детский </a:t>
            </a:r>
            <a:r>
              <a:rPr lang="ru-RU" sz="1600" b="1" dirty="0">
                <a:latin typeface="Comic Sans MS" panose="030F0702030302020204" pitchFamily="66" charset="0"/>
              </a:rPr>
              <a:t>травматизм при несоблюдении правил дорожного движения остается одной из самых болезненных проблем в наше время. А дети — это самое ценное и дорогое, что есть в жизни каждого человека. Ежегодно на дорогах России совершаются десятки тысяч дорожно-транспортных происшествий с участием детей и подростков. Особенно ситуация на дорогах ухудшается в период летних каникул. Знание и соблюдение правил дорожного движения поможет сформировать безопасное поведение детей на дорогах.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/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	У детей дошкольного возраста часто наблюдается недостаточная готовность к самосохранению, слабо развито умение анализировать обстановку, прогнозировать последствия своих действий. </a:t>
            </a:r>
          </a:p>
          <a:p>
            <a:pPr algn="just"/>
            <a:r>
              <a:rPr lang="ru-RU" sz="1600" b="1" dirty="0" smtClean="0">
                <a:latin typeface="Comic Sans MS" panose="030F0702030302020204" pitchFamily="66" charset="0"/>
              </a:rPr>
              <a:t>	Возникает необходимость уберечь детей от опасностей, не подавив при этом в них естественной любознательности, открытости и доверия к миру, не напугать их и подготовить к полноценной жизни. </a:t>
            </a:r>
            <a:endParaRPr lang="ru-RU" sz="16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44" y="185581"/>
            <a:ext cx="3967842" cy="26465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730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214" y="473528"/>
            <a:ext cx="846636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Безопасному поведению нужно учить!</a:t>
            </a:r>
          </a:p>
          <a:p>
            <a:endParaRPr lang="ru-RU" sz="2000" b="1" dirty="0"/>
          </a:p>
          <a:p>
            <a:pPr algn="just"/>
            <a:r>
              <a:rPr lang="ru-RU" sz="2000" b="1" dirty="0" smtClean="0"/>
              <a:t>При этом надо помнить, что в воспитании и обучении детей акцент необходимо делать на правила безопасного поведения на дороге, а не на Правила дорожного движения.</a:t>
            </a:r>
          </a:p>
          <a:p>
            <a:pPr algn="just"/>
            <a:endParaRPr lang="ru-RU" sz="2000" b="1" dirty="0"/>
          </a:p>
          <a:p>
            <a:pPr algn="just"/>
            <a:r>
              <a:rPr lang="ru-RU" b="1" dirty="0" smtClean="0"/>
              <a:t>Эта работа должна пронизывать все виды деятельности и стороны жизни ребенка: игру, занятия, прогулку, дорогу домой и в детский сад и т.д.</a:t>
            </a:r>
            <a:endParaRPr lang="ru-RU" b="1" dirty="0"/>
          </a:p>
        </p:txBody>
      </p:sp>
      <p:pic>
        <p:nvPicPr>
          <p:cNvPr id="3" name="Рисунок 2" descr="G:\ФОТО\Конкурс участков 2015-06-25\DSC035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54" y="3081734"/>
            <a:ext cx="2966625" cy="20410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" name="Рисунок 3" descr="D:\МОЕ\Фото\Праздники развлечения\ПДД\ПДД 27 октября 2017\DSC087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85" y="3126922"/>
            <a:ext cx="3020815" cy="19757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Рисунок 4" descr="D:\МОЕ\Фото\неделя ПДД 2017\Вишенка\Фото ПДД 17-18\DSC003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71" y="4534976"/>
            <a:ext cx="2885913" cy="2095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3" y="5080250"/>
            <a:ext cx="1133171" cy="14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6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364" y="302079"/>
            <a:ext cx="848269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ВАЖНО!</a:t>
            </a:r>
          </a:p>
          <a:p>
            <a:endParaRPr lang="ru-RU" sz="2000" b="1" dirty="0">
              <a:solidFill>
                <a:srgbClr val="FFFF00"/>
              </a:solidFill>
            </a:endParaRPr>
          </a:p>
          <a:p>
            <a:pPr algn="just"/>
            <a:r>
              <a:rPr lang="ru-RU" sz="1600" b="1" dirty="0" smtClean="0"/>
              <a:t>Педагоги, обучающие детей основам безопасного поведения на дорогах, должны прежде всего сами ЗНАТЬ и СОБЛЮДАТЬ Правила дорожного движения!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 smtClean="0"/>
              <a:t>Безопасность дошкольников во многом зависит от окружающих взрослых (родителей, педагогов), что снижает уровень осознанности детьми собственных действий, обеспечивающих безопасность в окружающем мире.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9229" y="2487293"/>
            <a:ext cx="84337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FFFF00"/>
              </a:solidFill>
            </a:endParaRPr>
          </a:p>
          <a:p>
            <a:endParaRPr lang="ru-RU" sz="2000" b="1" dirty="0">
              <a:solidFill>
                <a:srgbClr val="FFFF00"/>
              </a:solidFill>
            </a:endParaRP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endParaRPr lang="ru-RU" sz="2000" b="1" dirty="0">
              <a:solidFill>
                <a:srgbClr val="FFFF00"/>
              </a:solidFill>
            </a:endParaRP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Какие способности ребенка-дошкольника надо развивать: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/>
              <a:t>Умение ориентироваться в окружающем пространстве, понимать опасные и безопасные действия на улицах и дорогах;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/>
              <a:t>Умение смотреть, видеть и слышать происходящее на дороге, определять соотношение машин (большая, тяжелая или маленькая, легковая и т.д.)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/>
              <a:t>наблюдательность, внимание, память;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/>
              <a:t>глазомер, чувство времени при оценке скорости машин и т. д.</a:t>
            </a:r>
          </a:p>
          <a:p>
            <a:r>
              <a:rPr lang="ru-RU" sz="1600" b="1" dirty="0" smtClean="0"/>
              <a:t>- Чувство опасности дороги и транспортных средств, но не страха.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3" y="2487293"/>
            <a:ext cx="2680370" cy="18342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2432303"/>
            <a:ext cx="2180242" cy="19155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445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364" y="302079"/>
            <a:ext cx="84826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ПОМНИТЕ!</a:t>
            </a:r>
          </a:p>
          <a:p>
            <a:endParaRPr lang="ru-RU" sz="2000" b="1" dirty="0">
              <a:solidFill>
                <a:srgbClr val="FFFF00"/>
              </a:solidFill>
            </a:endParaRPr>
          </a:p>
          <a:p>
            <a:pPr algn="just"/>
            <a:r>
              <a:rPr lang="ru-RU" sz="1600" b="1" dirty="0" smtClean="0"/>
              <a:t>Так как дети легко забывают инструкции, необходимо использовать большое количество практических занятий и постоянно напоминать детям об осторожности!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14157" y="1973036"/>
            <a:ext cx="66593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Что должен усвоить ребенок-дошкольник, чтобы у него сформировались навыки безопасного поведения на дороге?</a:t>
            </a:r>
          </a:p>
          <a:p>
            <a:endParaRPr lang="ru-RU" sz="1400" b="1" dirty="0" smtClean="0">
              <a:solidFill>
                <a:srgbClr val="FFFF00"/>
              </a:solidFill>
            </a:endParaRPr>
          </a:p>
          <a:p>
            <a:r>
              <a:rPr lang="ru-RU" sz="1400" b="1" dirty="0" smtClean="0"/>
              <a:t>- научить понимать, что он является участником дорожного движения в качестве пешехода или пассажира.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 smtClean="0"/>
              <a:t>Знать, что такое проезжая часть, тротуар, пешеходный переход, обочина, перекресток.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 smtClean="0"/>
              <a:t>Уметь различать виды транспортных средств (легковой или грузовой, специальный, пассажирский и др.)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 smtClean="0"/>
              <a:t>Знать правила движения по тротуарам и обочинам и правила перехода проезжей части дороги.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 smtClean="0"/>
              <a:t>Знать правила поведения в пассажирском транспорте, посадке и высадке из него.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 smtClean="0"/>
              <a:t>И главное – запомнить и понять, что выходить на прогулку можно только в сопровождении взрослых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2412521"/>
            <a:ext cx="1822272" cy="233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7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364" y="302079"/>
            <a:ext cx="848269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ВАЖНО!</a:t>
            </a:r>
          </a:p>
          <a:p>
            <a:endParaRPr lang="ru-RU" sz="2000" b="1" dirty="0">
              <a:solidFill>
                <a:srgbClr val="FFFF00"/>
              </a:solidFill>
            </a:endParaRPr>
          </a:p>
          <a:p>
            <a:pPr algn="just"/>
            <a:r>
              <a:rPr lang="ru-RU" sz="2000" b="1" dirty="0" smtClean="0"/>
              <a:t>Не перегружать непонятной терминологией по правилам безопасного поведения.</a:t>
            </a:r>
          </a:p>
          <a:p>
            <a:pPr algn="just"/>
            <a:r>
              <a:rPr lang="ru-RU" sz="2000" b="1" dirty="0" smtClean="0"/>
              <a:t>Помнить, что на детей дошкольного возраста большое влияние оказывает пример родителей и других «значимых» взрослых!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 smtClean="0"/>
              <a:t>Вы являетесь образцом поведения. Вы – объект любви и подражания для ребенка. Это необходимо помнить всегда. И тем более когда идете по улице вместе с малышом.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66" y="3844245"/>
            <a:ext cx="3080331" cy="20635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15" y="3844244"/>
            <a:ext cx="3095286" cy="20635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758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8382981" cy="639539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Дошкольник должен знать: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1" y="1371600"/>
            <a:ext cx="84663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-Выходить на дорогу самостоятельно нельзя</a:t>
            </a:r>
          </a:p>
          <a:p>
            <a:pPr algn="just"/>
            <a:r>
              <a:rPr lang="ru-RU" b="1" dirty="0" smtClean="0"/>
              <a:t>-Играть вблизи дороги опасно</a:t>
            </a:r>
          </a:p>
          <a:p>
            <a:pPr algn="just"/>
            <a:r>
              <a:rPr lang="ru-RU" b="1" dirty="0" smtClean="0"/>
              <a:t>-Дорогу переходить можно только со взрослым, держась за руку, вырываться нельзя</a:t>
            </a:r>
          </a:p>
          <a:p>
            <a:pPr algn="just"/>
            <a:r>
              <a:rPr lang="ru-RU" b="1" dirty="0" smtClean="0"/>
              <a:t>-Переходить дорогу надо по пешеходному переходу спокойным шагом</a:t>
            </a:r>
          </a:p>
          <a:p>
            <a:pPr algn="just"/>
            <a:r>
              <a:rPr lang="ru-RU" b="1" dirty="0" smtClean="0"/>
              <a:t>-Пешеходы – люди, которые ходят по улицам и дорогам</a:t>
            </a:r>
          </a:p>
          <a:p>
            <a:pPr algn="just"/>
            <a:r>
              <a:rPr lang="ru-RU" b="1" dirty="0" smtClean="0"/>
              <a:t>-Пешеходы, водители и пассажиры – это участники дорожного движения</a:t>
            </a:r>
          </a:p>
          <a:p>
            <a:pPr algn="just"/>
            <a:r>
              <a:rPr lang="ru-RU" b="1" dirty="0" smtClean="0"/>
              <a:t>-Пешеходы и водители должны соблюдать Правила дорожного движения и подчиняться сигналам светофора</a:t>
            </a:r>
          </a:p>
          <a:p>
            <a:pPr algn="just"/>
            <a:r>
              <a:rPr lang="ru-RU" b="1" dirty="0" smtClean="0"/>
              <a:t>-Светофоры бывают пешеходными (два сигнала: красный и зеленый) и транспортными (три сигнала)</a:t>
            </a:r>
          </a:p>
          <a:p>
            <a:pPr algn="just"/>
            <a:r>
              <a:rPr lang="ru-RU" b="1" dirty="0" smtClean="0"/>
              <a:t>-Машины бывают разные, это транспорт</a:t>
            </a:r>
          </a:p>
          <a:p>
            <a:pPr algn="just"/>
            <a:r>
              <a:rPr lang="ru-RU" b="1" dirty="0" smtClean="0"/>
              <a:t>-Машинами управляют водители, машины движутся по проезжей части дороги</a:t>
            </a:r>
          </a:p>
          <a:p>
            <a:pPr algn="just"/>
            <a:r>
              <a:rPr lang="ru-RU" b="1" dirty="0" smtClean="0"/>
              <a:t>-Пешеходы передвигаются по тротуарам и пешеходным дорожкам</a:t>
            </a:r>
          </a:p>
          <a:p>
            <a:pPr algn="just"/>
            <a:r>
              <a:rPr lang="ru-RU" b="1" dirty="0" smtClean="0"/>
              <a:t>-Пассажиры- это люди, которые едут в транспорте</a:t>
            </a:r>
            <a:endParaRPr lang="ru-RU" b="1" dirty="0"/>
          </a:p>
          <a:p>
            <a:pPr algn="just"/>
            <a:r>
              <a:rPr lang="ru-RU" b="1" dirty="0" smtClean="0"/>
              <a:t>-Для пассажиров есть правила поведения в транспорте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8235" y="140823"/>
            <a:ext cx="1235563" cy="173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2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Берегите детей!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191" y="612321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latin typeface="Comic Sans MS" panose="030F0702030302020204" pitchFamily="66" charset="0"/>
              </a:rPr>
              <a:t>В презентации использованы материалы:</a:t>
            </a:r>
            <a:endParaRPr lang="ru-RU" sz="1600" b="1" dirty="0">
              <a:latin typeface="Comic Sans MS" panose="030F0702030302020204" pitchFamily="66" charset="0"/>
            </a:endParaRPr>
          </a:p>
          <a:p>
            <a:pPr algn="just"/>
            <a:endParaRPr lang="ru-RU" sz="16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1600" b="1" dirty="0" err="1" smtClean="0">
                <a:latin typeface="Comic Sans MS" panose="030F0702030302020204" pitchFamily="66" charset="0"/>
              </a:rPr>
              <a:t>Ахмадиева</a:t>
            </a:r>
            <a:r>
              <a:rPr lang="ru-RU" sz="1600" b="1" dirty="0" smtClean="0">
                <a:latin typeface="Comic Sans MS" panose="030F0702030302020204" pitchFamily="66" charset="0"/>
              </a:rPr>
              <a:t> Р.Ш., Воронина Е.Е., </a:t>
            </a:r>
            <a:r>
              <a:rPr lang="ru-RU" sz="1600" b="1" dirty="0" err="1" smtClean="0">
                <a:latin typeface="Comic Sans MS" panose="030F0702030302020204" pitchFamily="66" charset="0"/>
              </a:rPr>
              <a:t>Минниханов</a:t>
            </a:r>
            <a:r>
              <a:rPr lang="ru-RU" sz="1600" b="1" dirty="0" smtClean="0">
                <a:latin typeface="Comic Sans MS" panose="030F0702030302020204" pitchFamily="66" charset="0"/>
              </a:rPr>
              <a:t> и др. учебное пособие Обучение детей дошкольного возраста правилам безопасного поведения на дорогах </a:t>
            </a:r>
            <a:r>
              <a:rPr lang="ru-RU" sz="1600" b="1" dirty="0">
                <a:latin typeface="Comic Sans MS" panose="030F0702030302020204" pitchFamily="66" charset="0"/>
              </a:rPr>
              <a:t>.- Казань, 2008.- 324 с.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1600" b="1" dirty="0">
                <a:latin typeface="Comic Sans MS" panose="030F0702030302020204" pitchFamily="66" charset="0"/>
              </a:rPr>
              <a:t>Васильева И. Учим правила безопасности.- М.: Дошкольное воспитание, №2, </a:t>
            </a:r>
            <a:r>
              <a:rPr lang="ru-RU" sz="1600" b="1" dirty="0" smtClean="0">
                <a:latin typeface="Comic Sans MS" panose="030F0702030302020204" pitchFamily="66" charset="0"/>
              </a:rPr>
              <a:t>1980</a:t>
            </a:r>
          </a:p>
          <a:p>
            <a:pPr algn="just"/>
            <a:r>
              <a:rPr lang="ru-RU" sz="1600" b="1" dirty="0" err="1" smtClean="0">
                <a:latin typeface="Comic Sans MS" panose="030F0702030302020204" pitchFamily="66" charset="0"/>
              </a:rPr>
              <a:t>Саулина</a:t>
            </a:r>
            <a:r>
              <a:rPr lang="ru-RU" sz="1600" b="1" dirty="0" smtClean="0">
                <a:latin typeface="Comic Sans MS" panose="030F0702030302020204" pitchFamily="66" charset="0"/>
              </a:rPr>
              <a:t> </a:t>
            </a:r>
            <a:r>
              <a:rPr lang="ru-RU" sz="1600" b="1" dirty="0">
                <a:latin typeface="Comic Sans MS" panose="030F0702030302020204" pitchFamily="66" charset="0"/>
              </a:rPr>
              <a:t>Т.Ф. Знакомим дошкольников с правилами дорожного движения, Москва – 2014 и др. 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1600" b="1" dirty="0" smtClean="0">
                <a:latin typeface="Comic Sans MS" panose="030F0702030302020204" pitchFamily="66" charset="0"/>
              </a:rPr>
              <a:t>«Добрая дорога детства». – ООО «Стоп-газета»-безопасность на дорогах</a:t>
            </a:r>
            <a:endParaRPr lang="ru-RU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90256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Другая 1">
      <a:dk1>
        <a:srgbClr val="33339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333399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143</TotalTime>
  <Words>602</Words>
  <Application>Microsoft Office PowerPoint</Application>
  <PresentationFormat>Экран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Берлин</vt:lpstr>
      <vt:lpstr>Обучение дошкольников основам безопасного поведения на дороге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Дошкольник должен знать:</vt:lpstr>
      <vt:lpstr>Берегите детей!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дошкольников основам безопасного поведения на дороге</dc:title>
  <dc:creator>LISA</dc:creator>
  <cp:lastModifiedBy>User</cp:lastModifiedBy>
  <cp:revision>11</cp:revision>
  <dcterms:created xsi:type="dcterms:W3CDTF">2018-10-02T01:10:13Z</dcterms:created>
  <dcterms:modified xsi:type="dcterms:W3CDTF">2018-11-22T07:10:24Z</dcterms:modified>
</cp:coreProperties>
</file>